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8DD62"/>
    <a:srgbClr val="003399"/>
    <a:srgbClr val="00004C"/>
    <a:srgbClr val="FEBA25"/>
    <a:srgbClr val="262626"/>
    <a:srgbClr val="FFFFFF"/>
    <a:srgbClr val="22C978"/>
    <a:srgbClr val="C21F30"/>
    <a:srgbClr val="63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65827" autoAdjust="0"/>
  </p:normalViewPr>
  <p:slideViewPr>
    <p:cSldViewPr snapToGrid="0">
      <p:cViewPr varScale="1">
        <p:scale>
          <a:sx n="70" d="100"/>
          <a:sy n="70" d="100"/>
        </p:scale>
        <p:origin x="20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Welcome. In this presentation, we will show how to install the Provengo tool and test the installation.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Navigate to the downloads page on the Provengo website. Fill in the required details and click the submit button.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027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3BC3-5E82-656C-C054-B95A317A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00C96-D183-9EA6-71A7-FAABD3AFD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10164-B6DD-357A-89D0-00BD8568C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You should now see the latest tool versions. Just click the link to download the required version.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880B-6A66-2910-4DDC-CE0E025D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6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0CF8-9D67-16C5-1321-D6DC01EE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7D31F-03B7-CD07-4D3A-906E0B4FE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BEFC5-E04A-BD7B-986E-43A2B3EC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Before installing Provengo, ensure you have three key prerequisites.,,,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First is Java, the backbone of Provengo.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Check if you have it by running "java dash-version" in your terminal. If not, head over to java.com to download the latest version.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Next, we need 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Google Sans"/>
              </a:rPr>
              <a:t>Graphviz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It visualizes your test scenarios. Find installation instructions for your operating system at graphviz.org.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Finally, don't forget Selenium Server.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This lets Provengo control different web browsers. Installation options and official guides are available at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selenium.dev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We've included quick commands below, but taking a peek at the official guides is highly recommended.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2626F-DACF-E922-52EE-BB6E119A7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795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To run the tool, you need to download the JAR file and the execution script to a directory on your path and set execution permissions for the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9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10FC-2AD9-F50F-B05F-41A8E208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5AB91-EC80-2697-649B-4CA4F7E4C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FB306-3F48-F484-D396-406B84536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Java on your machine, running the </a:t>
            </a:r>
            <a:r>
              <a:rPr lang="en-US" dirty="0" err="1"/>
              <a:t>provengo</a:t>
            </a:r>
            <a:r>
              <a:rPr lang="en-US" dirty="0"/>
              <a:t> command should produce this 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F1426-3847-509D-8355-700DD2D03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906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A662-818A-F7CB-ED20-A3A6F9AC6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1EF7E-A34F-7B50-0FF9-6BF100E4B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B2581-E52E-976A-90C1-B53CAC7DC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</a:t>
            </a:r>
            <a:r>
              <a:rPr lang="en-US" dirty="0" err="1"/>
              <a:t>Graphviz</a:t>
            </a:r>
            <a:r>
              <a:rPr lang="en-US" dirty="0"/>
              <a:t> on your machine, running these two commands should produce the test-space PDF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D7102-4C40-2A06-FD2F-B23461D2B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740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FFBC-0961-45F3-03BC-0330F0FE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68CC8-6C88-BDDD-485D-64F6F7D6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AD634-B548-5B3A-2268-A786D40B0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Selenium server running on your machine, running these two commands should open Google’s web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65DE-AFF7-3B89-EF16-A2301765D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235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concludes our presentation. We saw how to install Provengo and how to test the installation.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downloads.provengo.tech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github.com/SeleniumHQ/selenium/releases/download/selenium-4.17.0/selenium-server-4.17.0.jar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hyperlink" Target="https://www.selenium.dev/downloads/" TargetMode="External"/><Relationship Id="rId2" Type="http://schemas.openxmlformats.org/officeDocument/2006/relationships/audio" Target="../media/media5.mp3"/><Relationship Id="rId16" Type="http://schemas.openxmlformats.org/officeDocument/2006/relationships/image" Target="../media/image3.png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11" Type="http://schemas.openxmlformats.org/officeDocument/2006/relationships/hyperlink" Target="https://chromedriver.chromium.org/" TargetMode="External"/><Relationship Id="rId5" Type="http://schemas.openxmlformats.org/officeDocument/2006/relationships/image" Target="../media/image6.jpeg"/><Relationship Id="rId15" Type="http://schemas.openxmlformats.org/officeDocument/2006/relationships/hyperlink" Target="https://graphviz.org/download/" TargetMode="External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Relationship Id="rId14" Type="http://schemas.openxmlformats.org/officeDocument/2006/relationships/hyperlink" Target="https://www.java.com/en/downloa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F1261-8A69-CC00-AA9B-4ED2316B0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7338"/>
            <a:ext cx="12192000" cy="6875338"/>
          </a:xfrm>
          <a:prstGeom prst="rect">
            <a:avLst/>
          </a:prstGeom>
        </p:spPr>
      </p:pic>
      <p:pic>
        <p:nvPicPr>
          <p:cNvPr id="3" name="installation-001">
            <a:hlinkClick r:id="" action="ppaction://media"/>
            <a:extLst>
              <a:ext uri="{FF2B5EF4-FFF2-40B4-BE49-F238E27FC236}">
                <a16:creationId xmlns:a16="http://schemas.microsoft.com/office/drawing/2014/main" id="{013EFEBD-77BF-27F0-951F-8EB3D94F76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825568" y="2511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48338-C2B4-EA84-5453-EF9046A4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95" y="1673157"/>
            <a:ext cx="3591809" cy="4737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458340-98BA-BF8C-9681-3A7402A949D3}"/>
              </a:ext>
            </a:extLst>
          </p:cNvPr>
          <p:cNvSpPr txBox="1"/>
          <p:nvPr/>
        </p:nvSpPr>
        <p:spPr>
          <a:xfrm>
            <a:off x="3259236" y="754053"/>
            <a:ext cx="6244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https://downloads.provengo.tech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LID4096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A4EE4-D42B-67C1-8DA0-5ED5D8E86BBB}"/>
              </a:ext>
            </a:extLst>
          </p:cNvPr>
          <p:cNvSpPr/>
          <p:nvPr/>
        </p:nvSpPr>
        <p:spPr>
          <a:xfrm>
            <a:off x="4562272" y="2519463"/>
            <a:ext cx="826851" cy="1167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installation-002">
            <a:hlinkClick r:id="" action="ppaction://media"/>
            <a:extLst>
              <a:ext uri="{FF2B5EF4-FFF2-40B4-BE49-F238E27FC236}">
                <a16:creationId xmlns:a16="http://schemas.microsoft.com/office/drawing/2014/main" id="{75F23573-9BDC-DADB-3C47-F23F0D6C5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79450" y="2549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7B54-391C-DE60-8E8B-C65999A7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78ED68-1A8A-57DA-F179-796704447ADF}"/>
              </a:ext>
            </a:extLst>
          </p:cNvPr>
          <p:cNvSpPr/>
          <p:nvPr/>
        </p:nvSpPr>
        <p:spPr>
          <a:xfrm>
            <a:off x="4562272" y="2519463"/>
            <a:ext cx="826851" cy="1167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1DEA3-8A6E-D94D-3432-F5D0CF460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" r="2667" b="8073"/>
          <a:stretch/>
        </p:blipFill>
        <p:spPr>
          <a:xfrm>
            <a:off x="2940703" y="776906"/>
            <a:ext cx="6816431" cy="5304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nstallation-003">
            <a:hlinkClick r:id="" action="ppaction://media"/>
            <a:extLst>
              <a:ext uri="{FF2B5EF4-FFF2-40B4-BE49-F238E27FC236}">
                <a16:creationId xmlns:a16="http://schemas.microsoft.com/office/drawing/2014/main" id="{982FF4A9-BE83-06C1-3686-B2900003F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5804" y="2214663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E905C-D1A8-6772-F2F9-3B7D53752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598CE1-41E9-FA52-8ACB-8F6B1269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03" y="843050"/>
            <a:ext cx="1089529" cy="10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94A64-7DCE-3299-DDFA-54222DC712D1}"/>
                  </a:ext>
                </a:extLst>
              </p:cNvPr>
              <p:cNvSpPr txBox="1"/>
              <p:nvPr/>
            </p:nvSpPr>
            <p:spPr>
              <a:xfrm>
                <a:off x="1056722" y="1941353"/>
                <a:ext cx="2019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Java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17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94A64-7DCE-3299-DDFA-54222DC7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22" y="1941353"/>
                <a:ext cx="201965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Graphviz logo -- arrows pointing between circles on graph paper, with magnifying glass on top">
            <a:extLst>
              <a:ext uri="{FF2B5EF4-FFF2-40B4-BE49-F238E27FC236}">
                <a16:creationId xmlns:a16="http://schemas.microsoft.com/office/drawing/2014/main" id="{CE55DCAE-8C39-BF59-6B22-3BE5587D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00" y="1435202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DECA36-4F94-2B40-C725-3D4FD09959D6}"/>
                  </a:ext>
                </a:extLst>
              </p:cNvPr>
              <p:cNvSpPr txBox="1"/>
              <p:nvPr/>
            </p:nvSpPr>
            <p:spPr>
              <a:xfrm>
                <a:off x="4433564" y="2511049"/>
                <a:ext cx="2654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Graphviz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9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DECA36-4F94-2B40-C725-3D4FD099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64" y="2511049"/>
                <a:ext cx="265425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12 Best Software Testing Tools in 2022 [Updated]">
            <a:extLst>
              <a:ext uri="{FF2B5EF4-FFF2-40B4-BE49-F238E27FC236}">
                <a16:creationId xmlns:a16="http://schemas.microsoft.com/office/drawing/2014/main" id="{2D9A5AD8-49C6-4E0E-C374-0374FF1D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647" y="2662821"/>
            <a:ext cx="1118201" cy="8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701B9-A758-5371-7C12-31FCDB4FC7B6}"/>
                  </a:ext>
                </a:extLst>
              </p:cNvPr>
              <p:cNvSpPr txBox="1"/>
              <p:nvPr/>
            </p:nvSpPr>
            <p:spPr>
              <a:xfrm>
                <a:off x="7821427" y="3635331"/>
                <a:ext cx="33473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Selenium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4.17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701B9-A758-5371-7C12-31FCDB4F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427" y="3635331"/>
                <a:ext cx="334739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DE9196-F337-1FDB-A9A0-3CA1CBAE9162}"/>
              </a:ext>
            </a:extLst>
          </p:cNvPr>
          <p:cNvSpPr txBox="1"/>
          <p:nvPr/>
        </p:nvSpPr>
        <p:spPr>
          <a:xfrm>
            <a:off x="708935" y="2638980"/>
            <a:ext cx="27152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LID4096" dirty="0"/>
              <a:t>sudo apt install default-jdk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D7BCC-ED1D-3794-1436-191F24A22BD2}"/>
              </a:ext>
            </a:extLst>
          </p:cNvPr>
          <p:cNvSpPr txBox="1"/>
          <p:nvPr/>
        </p:nvSpPr>
        <p:spPr>
          <a:xfrm>
            <a:off x="2059984" y="4445290"/>
            <a:ext cx="998852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</a:rPr>
              <a:t># Find the latest compatible version at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https://chromedriver.chromium.org/</a:t>
            </a:r>
            <a:r>
              <a:rPr lang="en-US" sz="1200" dirty="0">
                <a:latin typeface="Courier New" panose="02070309020205020404" pitchFamily="49" charset="0"/>
              </a:rPr>
              <a:t>     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wget</a:t>
            </a:r>
            <a:r>
              <a:rPr lang="he-IL" sz="1200" dirty="0">
                <a:latin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</a:rPr>
              <a:t>https://chromedriver.storage.googleapis.com/114.0.5735.90/chromedriver_linux64.zip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unzip chromedriver_linux64.zip 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sudo</a:t>
            </a:r>
            <a:r>
              <a:rPr lang="en-US" sz="1200" dirty="0">
                <a:latin typeface="Courier New" panose="02070309020205020404" pitchFamily="49" charset="0"/>
              </a:rPr>
              <a:t> mv </a:t>
            </a:r>
            <a:r>
              <a:rPr lang="en-US" sz="1200" dirty="0" err="1">
                <a:latin typeface="Courier New" panose="02070309020205020404" pitchFamily="49" charset="0"/>
              </a:rPr>
              <a:t>chromedriver</a:t>
            </a:r>
            <a:r>
              <a:rPr lang="en-US" sz="1200" dirty="0">
                <a:latin typeface="Courier New" panose="02070309020205020404" pitchFamily="49" charset="0"/>
              </a:rPr>
              <a:t> /</a:t>
            </a:r>
            <a:r>
              <a:rPr lang="en-US" sz="1200" dirty="0" err="1">
                <a:latin typeface="Courier New" panose="02070309020205020404" pitchFamily="49" charset="0"/>
              </a:rPr>
              <a:t>usr</a:t>
            </a:r>
            <a:r>
              <a:rPr lang="en-US" sz="1200" dirty="0">
                <a:latin typeface="Courier New" panose="02070309020205020404" pitchFamily="49" charset="0"/>
              </a:rPr>
              <a:t>/local/bin/</a:t>
            </a:r>
            <a:r>
              <a:rPr lang="en-US" sz="1200" dirty="0" err="1">
                <a:latin typeface="Courier New" panose="02070309020205020404" pitchFamily="49" charset="0"/>
              </a:rPr>
              <a:t>chromedriver</a:t>
            </a:r>
            <a:r>
              <a:rPr lang="en-US" sz="1200" dirty="0">
                <a:latin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# Find the latest jar in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https://www.selenium.dev/downloads</a:t>
            </a:r>
            <a:r>
              <a:rPr lang="en-US" sz="1200" dirty="0">
                <a:latin typeface="Courier New" panose="020703090202050204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 dirty="0">
              <a:latin typeface="Courier New" panose="02070309020205020404" pitchFamily="49" charset="0"/>
            </a:endParaRPr>
          </a:p>
          <a:p>
            <a:r>
              <a:rPr lang="da-DK" sz="1200" dirty="0">
                <a:latin typeface="Courier New" panose="02070309020205020404" pitchFamily="49" charset="0"/>
              </a:rPr>
              <a:t>wget </a:t>
            </a:r>
            <a:r>
              <a:rPr lang="da-DK" sz="1200" dirty="0">
                <a:latin typeface="Courier New" panose="020703090202050204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https://github.com/SeleniumHQ/selenium/releases/download/selenium-4.17.0/selenium-server-4.17.0.jar</a:t>
            </a:r>
            <a:endParaRPr lang="da-DK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java -jar selenium-server-4.17.0.jar standalone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24D06-F244-AAA0-FF75-31B67BAC8D07}"/>
              </a:ext>
            </a:extLst>
          </p:cNvPr>
          <p:cNvSpPr txBox="1"/>
          <p:nvPr/>
        </p:nvSpPr>
        <p:spPr>
          <a:xfrm>
            <a:off x="4607140" y="3298560"/>
            <a:ext cx="24471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444746"/>
                </a:solidFill>
                <a:effectLst/>
                <a:latin typeface="Google Sans Mono"/>
              </a:rPr>
              <a:t>sudo</a:t>
            </a:r>
            <a:r>
              <a:rPr lang="en-US" b="0" i="0" dirty="0">
                <a:solidFill>
                  <a:srgbClr val="444746"/>
                </a:solidFill>
                <a:effectLst/>
                <a:latin typeface="Google Sans Mono"/>
              </a:rPr>
              <a:t> apt install </a:t>
            </a:r>
            <a:r>
              <a:rPr lang="en-US" b="0" i="0" dirty="0" err="1">
                <a:solidFill>
                  <a:srgbClr val="444746"/>
                </a:solidFill>
                <a:effectLst/>
                <a:latin typeface="Google Sans Mono"/>
              </a:rPr>
              <a:t>graphviz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723E2-9E2A-5189-5486-6297577E2025}"/>
              </a:ext>
            </a:extLst>
          </p:cNvPr>
          <p:cNvSpPr txBox="1"/>
          <p:nvPr/>
        </p:nvSpPr>
        <p:spPr>
          <a:xfrm>
            <a:off x="296630" y="3043304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hlinkClick r:id="rId14"/>
              </a:rPr>
              <a:t>https://www.java.com/en/download/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B462A-AB33-0692-5DBE-9B629CB8E741}"/>
              </a:ext>
            </a:extLst>
          </p:cNvPr>
          <p:cNvSpPr txBox="1"/>
          <p:nvPr/>
        </p:nvSpPr>
        <p:spPr>
          <a:xfrm>
            <a:off x="4269488" y="3643543"/>
            <a:ext cx="3168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https://graphviz.org/download/</a:t>
            </a:r>
            <a:endParaRPr lang="LID4096" dirty="0"/>
          </a:p>
        </p:txBody>
      </p:sp>
      <p:pic>
        <p:nvPicPr>
          <p:cNvPr id="19" name="installation-004">
            <a:hlinkClick r:id="" action="ppaction://media"/>
            <a:extLst>
              <a:ext uri="{FF2B5EF4-FFF2-40B4-BE49-F238E27FC236}">
                <a16:creationId xmlns:a16="http://schemas.microsoft.com/office/drawing/2014/main" id="{1644ED5A-89B7-F434-0055-2FCB7A4F8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089025" y="306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1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1F1B0-142E-FA06-FD6A-650BACF15391}"/>
              </a:ext>
            </a:extLst>
          </p:cNvPr>
          <p:cNvSpPr txBox="1"/>
          <p:nvPr/>
        </p:nvSpPr>
        <p:spPr>
          <a:xfrm>
            <a:off x="745787" y="2009878"/>
            <a:ext cx="1110898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https://downloads.provengo.tech/releases/Provengo-2024-02-03.uber.jar \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  -O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/local/bin/Provengo.uber.jar</a:t>
            </a:r>
          </a:p>
          <a:p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https://downloads.provengo.tech/shell-scripts/provengo.sh \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  -O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/local/bin/Provengo</a:t>
            </a:r>
          </a:p>
          <a:p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chmod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+x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installation-005">
            <a:hlinkClick r:id="" action="ppaction://media"/>
            <a:extLst>
              <a:ext uri="{FF2B5EF4-FFF2-40B4-BE49-F238E27FC236}">
                <a16:creationId xmlns:a16="http://schemas.microsoft.com/office/drawing/2014/main" id="{09C52A53-D6EF-3A26-B979-790FCDFAA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4072" y="1705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5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2A13-DF93-0651-A3F6-26EAD866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405906-4D73-162F-B5D8-2DE464BD5E21}"/>
              </a:ext>
            </a:extLst>
          </p:cNvPr>
          <p:cNvSpPr txBox="1"/>
          <p:nvPr/>
        </p:nvSpPr>
        <p:spPr>
          <a:xfrm>
            <a:off x="745787" y="1572134"/>
            <a:ext cx="11108988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\XX/ / _ \_______ _  _____ ___  ___  ___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\/ 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usage: 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[-h] [--verbose] [--batch-mode] [--no-color] [--config CONFIG] [-p PROFILE] [-c [CUSTOM]] [-v]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{run,analyze,gen-scripts,gen-js,report,combi,sample,ensemble,gen-book,create} ...</a:t>
            </a:r>
          </a:p>
          <a:p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: error: too few arguments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[Main ] ERR  Terminating because of previous errors. See logs.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[Main ] ERR  40 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BadRequest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71850-657E-50CB-7979-24F95F7B23A2}"/>
              </a:ext>
            </a:extLst>
          </p:cNvPr>
          <p:cNvSpPr txBox="1"/>
          <p:nvPr/>
        </p:nvSpPr>
        <p:spPr>
          <a:xfrm>
            <a:off x="745787" y="609095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installation-006">
            <a:hlinkClick r:id="" action="ppaction://media"/>
            <a:extLst>
              <a:ext uri="{FF2B5EF4-FFF2-40B4-BE49-F238E27FC236}">
                <a16:creationId xmlns:a16="http://schemas.microsoft.com/office/drawing/2014/main" id="{11B3FF3D-0C8C-0C97-D059-237E424A2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8975" y="175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25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4E4B-AD26-22D1-7238-0EA947D7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9BEE56-B24F-6831-7BAB-AB6FA94B3310}"/>
              </a:ext>
            </a:extLst>
          </p:cNvPr>
          <p:cNvSpPr txBox="1"/>
          <p:nvPr/>
        </p:nvSpPr>
        <p:spPr>
          <a:xfrm>
            <a:off x="366409" y="774466"/>
            <a:ext cx="111089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/\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\XX/ 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\/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Project folder: /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1C228-0C68-60ED-8ED2-F09FEAA02C57}"/>
              </a:ext>
            </a:extLst>
          </p:cNvPr>
          <p:cNvSpPr txBox="1"/>
          <p:nvPr/>
        </p:nvSpPr>
        <p:spPr>
          <a:xfrm>
            <a:off x="366409" y="219989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--batch-mode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myFirstProject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94395-10D5-3AB4-0B0E-8F5A222E5032}"/>
              </a:ext>
            </a:extLst>
          </p:cNvPr>
          <p:cNvSpPr txBox="1"/>
          <p:nvPr/>
        </p:nvSpPr>
        <p:spPr>
          <a:xfrm>
            <a:off x="366409" y="3797697"/>
            <a:ext cx="11108988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\XX/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\/ 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Input path: /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i="0" dirty="0">
              <a:solidFill>
                <a:srgbClr val="D5D5D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ANLYZE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Max DFS depth: defaulting to 60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ANLYZE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Found 19 states, connected by 26 edges.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0B952-2FF4-CA04-B660-9C120B93D4EF}"/>
              </a:ext>
            </a:extLst>
          </p:cNvPr>
          <p:cNvSpPr txBox="1"/>
          <p:nvPr/>
        </p:nvSpPr>
        <p:spPr>
          <a:xfrm>
            <a:off x="366409" y="3243220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analyze -f pdf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3FA811-2ACE-B0FE-52A0-56BC3FB7C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70" t="16490" r="3005" b="9804"/>
          <a:stretch/>
        </p:blipFill>
        <p:spPr>
          <a:xfrm>
            <a:off x="7667599" y="4479616"/>
            <a:ext cx="4036979" cy="205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3506B-BBD5-BE92-996C-219DAD1875FB}"/>
              </a:ext>
            </a:extLst>
          </p:cNvPr>
          <p:cNvSpPr txBox="1"/>
          <p:nvPr/>
        </p:nvSpPr>
        <p:spPr>
          <a:xfrm>
            <a:off x="7180179" y="4019203"/>
            <a:ext cx="501182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myFirstProject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/products/run-source/testSpace.pdf</a:t>
            </a:r>
            <a:endParaRPr lang="LID4096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installation-007">
            <a:hlinkClick r:id="" action="ppaction://media"/>
            <a:extLst>
              <a:ext uri="{FF2B5EF4-FFF2-40B4-BE49-F238E27FC236}">
                <a16:creationId xmlns:a16="http://schemas.microsoft.com/office/drawing/2014/main" id="{3F164CA1-3432-E87F-4A34-B0992CC95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50875" y="2520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E0D26-A8C4-4D7A-49DC-8A8A962E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47D3F-A355-8A74-984A-216D57590912}"/>
              </a:ext>
            </a:extLst>
          </p:cNvPr>
          <p:cNvSpPr txBox="1"/>
          <p:nvPr/>
        </p:nvSpPr>
        <p:spPr>
          <a:xfrm>
            <a:off x="488962" y="1435370"/>
            <a:ext cx="11108988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run –-show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86803-941F-8F84-812D-FEED73318DB1}"/>
              </a:ext>
            </a:extLst>
          </p:cNvPr>
          <p:cNvSpPr txBox="1"/>
          <p:nvPr/>
        </p:nvSpPr>
        <p:spPr>
          <a:xfrm>
            <a:off x="488962" y="534347"/>
            <a:ext cx="1110898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sz="1600" dirty="0"/>
              <a:t>$ </a:t>
            </a:r>
            <a:r>
              <a:rPr lang="en-US" sz="1600" dirty="0">
                <a:solidFill>
                  <a:schemeClr val="bg1"/>
                </a:solidFill>
              </a:rPr>
              <a:t>echo -e '// @provengo summon selenium\</a:t>
            </a:r>
            <a:r>
              <a:rPr lang="en-US" sz="1600" dirty="0" err="1">
                <a:solidFill>
                  <a:schemeClr val="bg1"/>
                </a:solidFill>
              </a:rPr>
              <a:t>nbthread</a:t>
            </a:r>
            <a:r>
              <a:rPr lang="en-US" sz="1600" dirty="0">
                <a:solidFill>
                  <a:schemeClr val="bg1"/>
                </a:solidFill>
              </a:rPr>
              <a:t>("", function () {new </a:t>
            </a:r>
            <a:r>
              <a:rPr lang="en-US" sz="1600" dirty="0" err="1">
                <a:solidFill>
                  <a:schemeClr val="bg1"/>
                </a:solidFill>
              </a:rPr>
              <a:t>SeleniumSession</a:t>
            </a:r>
            <a:r>
              <a:rPr lang="en-US" sz="1600" dirty="0">
                <a:solidFill>
                  <a:schemeClr val="bg1"/>
                </a:solidFill>
              </a:rPr>
              <a:t>().start("https://google.com")})' &gt; </a:t>
            </a:r>
            <a:r>
              <a:rPr lang="en-US" sz="1600" dirty="0" err="1">
                <a:solidFill>
                  <a:schemeClr val="bg1"/>
                </a:solidFill>
              </a:rPr>
              <a:t>myFirstProject</a:t>
            </a:r>
            <a:r>
              <a:rPr lang="en-US" sz="1600" dirty="0">
                <a:solidFill>
                  <a:schemeClr val="bg1"/>
                </a:solidFill>
              </a:rPr>
              <a:t>/spec/</a:t>
            </a:r>
            <a:r>
              <a:rPr lang="en-US" sz="1600" dirty="0" err="1">
                <a:solidFill>
                  <a:schemeClr val="bg1"/>
                </a:solidFill>
              </a:rPr>
              <a:t>js</a:t>
            </a:r>
            <a:r>
              <a:rPr lang="en-US" sz="1600" dirty="0">
                <a:solidFill>
                  <a:schemeClr val="bg1"/>
                </a:solidFill>
              </a:rPr>
              <a:t>/hello-world.js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5D0C5-5422-5AC4-0E55-DEBC0540159F}"/>
              </a:ext>
            </a:extLst>
          </p:cNvPr>
          <p:cNvSpPr txBox="1"/>
          <p:nvPr/>
        </p:nvSpPr>
        <p:spPr>
          <a:xfrm>
            <a:off x="488962" y="2090172"/>
            <a:ext cx="1110898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\XX/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\/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/ ___/ __/ _ \ |/ / -_) _ \/ _ \/ _ \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Input path: /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2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] INFO Preparing to run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RUN&gt;random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B-program started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RUN&gt;random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Selected: [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StartSession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[session= selectors=[https://google.com] ]]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Apr 10, 2024 7:08:24 PM org.openqa.selenium.remote.tracing.opentelemetry.OpenTelemetryTracer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createTracer</a:t>
            </a:r>
            <a:endParaRPr lang="en-US" sz="12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INFO: Using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OpenTelemetry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for tracing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] INFO Test Result: SUCCESS</a:t>
            </a:r>
            <a:endParaRPr lang="en-US" sz="1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2A156-F0F5-A80F-9671-C98069F00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5" r="3661" b="20895"/>
          <a:stretch/>
        </p:blipFill>
        <p:spPr>
          <a:xfrm>
            <a:off x="5787955" y="4617047"/>
            <a:ext cx="3686785" cy="1887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nstallation-008">
            <a:hlinkClick r:id="" action="ppaction://media"/>
            <a:extLst>
              <a:ext uri="{FF2B5EF4-FFF2-40B4-BE49-F238E27FC236}">
                <a16:creationId xmlns:a16="http://schemas.microsoft.com/office/drawing/2014/main" id="{321AF6AE-7606-7D08-4CC5-576CC1C89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82613" y="2170113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nstallation-009">
            <a:hlinkClick r:id="" action="ppaction://media"/>
            <a:extLst>
              <a:ext uri="{FF2B5EF4-FFF2-40B4-BE49-F238E27FC236}">
                <a16:creationId xmlns:a16="http://schemas.microsoft.com/office/drawing/2014/main" id="{205C3A29-981A-533B-452C-3701CBE8460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97229" y="2481431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20658</TotalTime>
  <Words>947</Words>
  <Application>Microsoft Office PowerPoint</Application>
  <PresentationFormat>Widescreen</PresentationFormat>
  <Paragraphs>95</Paragraphs>
  <Slides>9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Courier New</vt:lpstr>
      <vt:lpstr>Google Sans</vt:lpstr>
      <vt:lpstr>Google Sans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596</cp:revision>
  <dcterms:created xsi:type="dcterms:W3CDTF">2022-11-30T16:30:03Z</dcterms:created>
  <dcterms:modified xsi:type="dcterms:W3CDTF">2024-02-11T06:32:06Z</dcterms:modified>
</cp:coreProperties>
</file>